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724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187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826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75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348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5556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73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7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264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2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847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91F9-B538-4072-BC21-69DDABACAFD4}" type="datetimeFigureOut">
              <a:rPr lang="es-CO" smtClean="0"/>
              <a:t>17/06/2021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7830A-A032-4770-B189-7B06FD72B8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188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06" y="1512531"/>
            <a:ext cx="5315822" cy="37108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383225" y="1572201"/>
            <a:ext cx="5155454" cy="365122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210614" y="476518"/>
            <a:ext cx="217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PEDIDO VIDEO BEAM</a:t>
            </a:r>
          </a:p>
          <a:p>
            <a:r>
              <a:rPr lang="es-CO" dirty="0" smtClean="0"/>
              <a:t>CANTIDAD: 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301099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1</cp:revision>
  <dcterms:created xsi:type="dcterms:W3CDTF">2021-06-17T19:36:54Z</dcterms:created>
  <dcterms:modified xsi:type="dcterms:W3CDTF">2021-06-17T19:37:35Z</dcterms:modified>
</cp:coreProperties>
</file>